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236" y="3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746ac846e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746ac846e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746ac846e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746ac846e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966236ad99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966236ad99_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966236ad99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966236ad99_2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746ac846e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746ac846e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6b6bad1f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96b6bad1f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6b6bad1f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6b6bad1f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y_O2bPAimWTtiBG2sxpRgqv8hqtaTCWX/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ndhelp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fns.usda.gov/meals4kid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brook.info/keep-in-touch/news/back-school-library-support-learners-all-ag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enviewpl.org/kids/readi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isistextlin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ckclubchicago.org/2020/04/11/state-rolls-out-coronavirus-mental-health-crisis-hotline-call4calm-as-cases-near-20000-in-illinoi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sgn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northshorefamilyservices.com/" TargetMode="External"/><Relationship Id="rId5" Type="http://schemas.openxmlformats.org/officeDocument/2006/relationships/hyperlink" Target="http://josselyn.org" TargetMode="External"/><Relationship Id="rId4" Type="http://schemas.openxmlformats.org/officeDocument/2006/relationships/hyperlink" Target="http://familyservicecent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1680300" y="1369800"/>
            <a:ext cx="5783400" cy="72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dirty="0" smtClean="0"/>
              <a:t>Олон нийтийн эх үүсвэр</a:t>
            </a:r>
            <a:r>
              <a:rPr lang="en" dirty="0" smtClean="0"/>
              <a:t>: </a:t>
            </a:r>
            <a:endParaRPr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1774300" y="1628250"/>
            <a:ext cx="5783400" cy="18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dirty="0" smtClean="0"/>
              <a:t>Гэр бүлүүдэд зориулав</a:t>
            </a:r>
            <a:r>
              <a:rPr lang="en" dirty="0" smtClean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Хүнсний хэрэгцээ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Номын сангийн үйлчилгээ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Сургуулиас гадуурхи сэтгэл зүйн үйлчилгээ </a:t>
            </a:r>
            <a:endParaRPr dirty="0"/>
          </a:p>
        </p:txBody>
      </p:sp>
      <p:pic>
        <p:nvPicPr>
          <p:cNvPr id="69" name="Google Shape;69;p13" title="New Recording 6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2000" y="36676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dirty="0" smtClean="0"/>
              <a:t>Хүнсний тусламж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313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●"/>
            </a:pPr>
            <a:r>
              <a:rPr lang="e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Help.org</a:t>
            </a:r>
            <a:r>
              <a:rPr lang="mn-M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 веб хуудсанд зочилно</a:t>
            </a:r>
            <a:r>
              <a:rPr lang="e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:</a:t>
            </a:r>
            <a:endParaRPr sz="1500" dirty="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mn-M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Ковид-19 цар тахалын үеэр хүнсний тусламж</a:t>
            </a:r>
            <a:r>
              <a:rPr lang="e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, </a:t>
            </a:r>
            <a:r>
              <a:rPr lang="mn-M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төлбөр төлөхөд туслах</a:t>
            </a:r>
            <a:r>
              <a:rPr lang="e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, </a:t>
            </a:r>
            <a:r>
              <a:rPr lang="mn-M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болон үнэгүй болон хямдарсан үйлчилгээ авах </a:t>
            </a:r>
            <a:r>
              <a:rPr lang="en" sz="15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r>
              <a:rPr lang="en" sz="1500" u="sng" dirty="0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https://findhelp.org/</a:t>
            </a:r>
            <a:endParaRPr sz="1500" u="sng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666666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mn-MN" sz="1500" dirty="0" smtClean="0">
                <a:solidFill>
                  <a:srgbClr val="666666"/>
                </a:solidFill>
              </a:rPr>
              <a:t>Хүүхдэд зориулсан хоолны үйлчилгээ </a:t>
            </a:r>
            <a:r>
              <a:rPr lang="en" sz="1500" dirty="0" smtClean="0">
                <a:solidFill>
                  <a:srgbClr val="666666"/>
                </a:solidFill>
              </a:rPr>
              <a:t> </a:t>
            </a:r>
            <a:r>
              <a:rPr lang="en" sz="1500" u="sng" dirty="0">
                <a:solidFill>
                  <a:schemeClr val="dk1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https://www.fns.usda.gov/meals4kids</a:t>
            </a:r>
            <a:endParaRPr sz="1500" dirty="0">
              <a:solidFill>
                <a:schemeClr val="dk1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mn-MN" sz="1500" dirty="0" smtClean="0">
                <a:solidFill>
                  <a:srgbClr val="666666"/>
                </a:solidFill>
              </a:rPr>
              <a:t>Энэхүү газрын зураг нь ойр хавьд байгаа ҮНЭГҮЙ хоол авах газруудруу чиглүүлнэ. </a:t>
            </a:r>
            <a:endParaRPr sz="1500" dirty="0">
              <a:solidFill>
                <a:srgbClr val="666666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mn-MN" sz="1500" dirty="0" smtClean="0">
                <a:solidFill>
                  <a:srgbClr val="666666"/>
                </a:solidFill>
              </a:rPr>
              <a:t>Англи болон Испани хэл дээр </a:t>
            </a:r>
            <a:endParaRPr sz="1500" dirty="0"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666666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●"/>
            </a:pPr>
            <a:r>
              <a:rPr lang="mn-MN" sz="1500" dirty="0" smtClean="0">
                <a:solidFill>
                  <a:srgbClr val="666666"/>
                </a:solidFill>
              </a:rPr>
              <a:t>Өлсгөлөнгүй Америк</a:t>
            </a:r>
            <a:r>
              <a:rPr lang="en" sz="1500" dirty="0" smtClean="0">
                <a:solidFill>
                  <a:srgbClr val="666666"/>
                </a:solidFill>
              </a:rPr>
              <a:t> </a:t>
            </a:r>
            <a:endParaRPr sz="1500" dirty="0">
              <a:solidFill>
                <a:srgbClr val="666666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en" sz="1500" dirty="0">
                <a:solidFill>
                  <a:srgbClr val="666666"/>
                </a:solidFill>
              </a:rPr>
              <a:t>1-866-3-HUNGRY (1-866-348-6479) </a:t>
            </a:r>
            <a:r>
              <a:rPr lang="mn-MN" sz="1500" dirty="0" smtClean="0">
                <a:solidFill>
                  <a:srgbClr val="666666"/>
                </a:solidFill>
              </a:rPr>
              <a:t>Англи хэл дээр</a:t>
            </a:r>
            <a:endParaRPr sz="1500" dirty="0">
              <a:solidFill>
                <a:srgbClr val="666666"/>
              </a:solidFill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en" sz="1500" dirty="0">
                <a:solidFill>
                  <a:srgbClr val="666666"/>
                </a:solidFill>
              </a:rPr>
              <a:t>1-877-8-HAMBRE (1-877-842-6273) </a:t>
            </a:r>
            <a:r>
              <a:rPr lang="mn-MN" sz="1500" dirty="0" smtClean="0">
                <a:solidFill>
                  <a:srgbClr val="666666"/>
                </a:solidFill>
              </a:rPr>
              <a:t>Испани хэл дээр </a:t>
            </a:r>
            <a:endParaRPr sz="1500" dirty="0"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dirty="0" smtClean="0"/>
              <a:t>Номын сангийн үйлчилгээ</a:t>
            </a:r>
            <a:endParaRPr dirty="0"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/>
              <a:t>Glenview </a:t>
            </a:r>
            <a:r>
              <a:rPr lang="mn-MN" sz="2500" dirty="0" smtClean="0"/>
              <a:t>болон </a:t>
            </a:r>
            <a:r>
              <a:rPr lang="en" sz="2500" dirty="0" smtClean="0"/>
              <a:t>Northbrook</a:t>
            </a:r>
            <a:r>
              <a:rPr lang="mn-MN" sz="2500" dirty="0" smtClean="0"/>
              <a:t> хотын нийтийн номын сангууд олон төрлийн үйлчилгээ үзүүлж байна.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mn-MN" sz="2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sz="2500" dirty="0" smtClean="0"/>
              <a:t>Хотын нэр дээр даран албан ёсны веб хуудсанд зочилно уу.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Northbrook</a:t>
            </a:r>
            <a:r>
              <a:rPr lang="en" dirty="0"/>
              <a:t> </a:t>
            </a:r>
            <a:r>
              <a:rPr lang="mn-MN" dirty="0" smtClean="0"/>
              <a:t>нийтийн номын сан 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Захиалгын номыг гаднаас нь тосч авах </a:t>
            </a:r>
            <a:r>
              <a:rPr lang="en" dirty="0" smtClean="0"/>
              <a:t>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Алсын зайн гэрийн даалгаварын болон хичээл заах тусламж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Онлайн номнууд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Бүлэг сэдвүүдэд зориулсан уут номнууд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Цахим залуучуудад зориулсан хөтөлбөр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Axis </a:t>
            </a:r>
            <a:r>
              <a:rPr lang="en" dirty="0" smtClean="0"/>
              <a:t>360</a:t>
            </a:r>
            <a:r>
              <a:rPr lang="mn-MN" dirty="0" smtClean="0"/>
              <a:t> хөтөлбөр</a:t>
            </a:r>
            <a:r>
              <a:rPr lang="en" dirty="0" smtClean="0"/>
              <a:t> </a:t>
            </a:r>
            <a:r>
              <a:rPr lang="en" dirty="0"/>
              <a:t>- </a:t>
            </a:r>
            <a:r>
              <a:rPr lang="en" dirty="0" smtClean="0"/>
              <a:t>D31</a:t>
            </a:r>
            <a:r>
              <a:rPr lang="mn-MN" dirty="0" smtClean="0"/>
              <a:t>-р дүүргийн бүх сурагчид сургуулиас хүлээн авсан төхөөрөмж дээрээ номын сангийн цахим номнуудыг авч унших боломжтой. </a:t>
            </a:r>
            <a:r>
              <a:rPr lang="en" dirty="0" smtClean="0"/>
              <a:t>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Glenview</a:t>
            </a:r>
            <a:r>
              <a:rPr lang="en" dirty="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 </a:t>
            </a:r>
            <a:r>
              <a:rPr lang="mn-MN" dirty="0" smtClean="0"/>
              <a:t>нийтийн номын сан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Иллинойз мужийн эрүүл мэндийн байгууллагын журмын дагуу ажиллаж байна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Захиалсан номыг ном буцаан өгдөг цонхон дээр өгч байна</a:t>
            </a:r>
            <a:r>
              <a:rPr lang="en" dirty="0" smtClean="0"/>
              <a:t> </a:t>
            </a:r>
            <a:endParaRPr dirty="0"/>
          </a:p>
          <a:p>
            <a:r>
              <a:rPr lang="mn-MN" dirty="0"/>
              <a:t>Алсын зайн гэрийн даалгаварын болон хичээл заах тусламж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mn-MN" dirty="0" smtClean="0"/>
              <a:t>Уншлагын клуб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dirty="0" smtClean="0"/>
              <a:t>Сэтгэл зүйн эрүүл мэнд 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1"/>
          </p:nvPr>
        </p:nvSpPr>
        <p:spPr>
          <a:xfrm>
            <a:off x="471900" y="1779375"/>
            <a:ext cx="8222100" cy="29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solidFill>
                  <a:srgbClr val="666666"/>
                </a:solidFill>
                <a:highlight>
                  <a:srgbClr val="FFFF00"/>
                </a:highlight>
              </a:rPr>
              <a:t>*</a:t>
            </a:r>
            <a:r>
              <a:rPr lang="mn-MN" sz="2800" dirty="0" smtClean="0">
                <a:solidFill>
                  <a:srgbClr val="666666"/>
                </a:solidFill>
                <a:highlight>
                  <a:srgbClr val="FFFF00"/>
                </a:highlight>
              </a:rPr>
              <a:t>Яаралтай тусламжийн үед</a:t>
            </a:r>
            <a:r>
              <a:rPr lang="en" sz="2800" dirty="0" smtClean="0">
                <a:solidFill>
                  <a:srgbClr val="666666"/>
                </a:solidFill>
                <a:highlight>
                  <a:srgbClr val="FFFF00"/>
                </a:highlight>
              </a:rPr>
              <a:t> </a:t>
            </a:r>
            <a:r>
              <a:rPr lang="en" sz="2800" dirty="0">
                <a:solidFill>
                  <a:srgbClr val="666666"/>
                </a:solidFill>
                <a:highlight>
                  <a:srgbClr val="FFFF00"/>
                </a:highlight>
              </a:rPr>
              <a:t>911*</a:t>
            </a:r>
            <a:endParaRPr sz="2800" dirty="0">
              <a:solidFill>
                <a:srgbClr val="666666"/>
              </a:solidFill>
              <a:highlight>
                <a:srgbClr val="FFFF00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666666"/>
              </a:solidFill>
              <a:highlight>
                <a:srgbClr val="FFFF00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mn-MN" dirty="0" smtClean="0">
                <a:solidFill>
                  <a:srgbClr val="666666"/>
                </a:solidFill>
              </a:rPr>
              <a:t>Амиа хорлох оролдлого</a:t>
            </a:r>
            <a:r>
              <a:rPr lang="en" dirty="0" smtClean="0">
                <a:solidFill>
                  <a:srgbClr val="666666"/>
                </a:solidFill>
              </a:rPr>
              <a:t>  </a:t>
            </a:r>
            <a:r>
              <a:rPr lang="en" dirty="0">
                <a:solidFill>
                  <a:srgbClr val="666666"/>
                </a:solidFill>
              </a:rPr>
              <a:t>1-800-SUICIDE </a:t>
            </a:r>
            <a:r>
              <a:rPr lang="mn-MN" dirty="0" smtClean="0">
                <a:solidFill>
                  <a:srgbClr val="666666"/>
                </a:solidFill>
              </a:rPr>
              <a:t>эсвэл</a:t>
            </a:r>
            <a:r>
              <a:rPr lang="en" dirty="0" smtClean="0">
                <a:solidFill>
                  <a:srgbClr val="666666"/>
                </a:solidFill>
              </a:rPr>
              <a:t> </a:t>
            </a:r>
            <a:r>
              <a:rPr lang="en" dirty="0">
                <a:solidFill>
                  <a:srgbClr val="666666"/>
                </a:solidFill>
              </a:rPr>
              <a:t>1-800-784-2433</a:t>
            </a:r>
            <a:endParaRPr dirty="0">
              <a:solidFill>
                <a:srgbClr val="666666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666666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mn-MN" dirty="0" smtClean="0">
                <a:solidFill>
                  <a:srgbClr val="666666"/>
                </a:solidFill>
              </a:rPr>
              <a:t>Асуудалыг мэдэгдэх</a:t>
            </a:r>
            <a:r>
              <a:rPr lang="mn-MN" dirty="0">
                <a:solidFill>
                  <a:srgbClr val="666666"/>
                </a:solidFill>
              </a:rPr>
              <a:t> </a:t>
            </a:r>
            <a:r>
              <a:rPr lang="en" dirty="0" smtClean="0">
                <a:solidFill>
                  <a:srgbClr val="666666"/>
                </a:solidFill>
              </a:rPr>
              <a:t> </a:t>
            </a:r>
            <a:r>
              <a:rPr lang="en" u="sng" dirty="0" smtClean="0">
                <a:solidFill>
                  <a:srgbClr val="66666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</a:t>
            </a:r>
            <a:r>
              <a:rPr lang="en" u="sng" dirty="0">
                <a:solidFill>
                  <a:srgbClr val="66666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://www.crisistextline.org/</a:t>
            </a:r>
            <a:endParaRPr dirty="0">
              <a:solidFill>
                <a:srgbClr val="666666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○"/>
            </a:pPr>
            <a:r>
              <a:rPr lang="mn-MN" sz="1800" dirty="0" smtClean="0">
                <a:solidFill>
                  <a:srgbClr val="666666"/>
                </a:solidFill>
              </a:rPr>
              <a:t>Ковид-19-тэй холбоотой ямар нэг </a:t>
            </a:r>
            <a:r>
              <a:rPr lang="mn-MN" sz="1800" dirty="0">
                <a:solidFill>
                  <a:srgbClr val="666666"/>
                </a:solidFill>
              </a:rPr>
              <a:t>с</a:t>
            </a:r>
            <a:r>
              <a:rPr lang="mn-MN" sz="1800" dirty="0" smtClean="0">
                <a:solidFill>
                  <a:srgbClr val="666666"/>
                </a:solidFill>
              </a:rPr>
              <a:t>этгэл зүй болон санаа зовинолтой асуудлыг дараах дугаарт мессеж бичих</a:t>
            </a:r>
            <a:r>
              <a:rPr lang="en" sz="1800" dirty="0" smtClean="0">
                <a:solidFill>
                  <a:srgbClr val="666666"/>
                </a:solidFill>
              </a:rPr>
              <a:t> </a:t>
            </a:r>
            <a:r>
              <a:rPr lang="en" sz="1800" dirty="0">
                <a:solidFill>
                  <a:srgbClr val="666666"/>
                </a:solidFill>
              </a:rPr>
              <a:t>741741 </a:t>
            </a:r>
            <a:r>
              <a:rPr lang="mn-MN" sz="1800" dirty="0" smtClean="0">
                <a:solidFill>
                  <a:srgbClr val="666666"/>
                </a:solidFill>
              </a:rPr>
              <a:t>долоо хоногийн 24 цаг</a:t>
            </a:r>
            <a:r>
              <a:rPr lang="en" sz="1800" dirty="0" smtClean="0">
                <a:solidFill>
                  <a:srgbClr val="666666"/>
                </a:solidFill>
              </a:rPr>
              <a:t>  </a:t>
            </a:r>
            <a:endParaRPr sz="1800" dirty="0">
              <a:solidFill>
                <a:srgbClr val="666666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666666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mn-MN" dirty="0" smtClean="0">
                <a:solidFill>
                  <a:srgbClr val="666666"/>
                </a:solidFill>
              </a:rPr>
              <a:t>Дотоодын тусламж үзүүлэх байгууллага </a:t>
            </a:r>
            <a:r>
              <a:rPr lang="en" dirty="0" smtClean="0">
                <a:solidFill>
                  <a:srgbClr val="666666"/>
                </a:solidFill>
              </a:rPr>
              <a:t>877-863-6338</a:t>
            </a:r>
            <a:endParaRPr dirty="0">
              <a:solidFill>
                <a:srgbClr val="666666"/>
              </a:solidFill>
            </a:endParaRPr>
          </a:p>
          <a:p>
            <a:pPr lvl="1" indent="-342900">
              <a:spcBef>
                <a:spcPts val="0"/>
              </a:spcBef>
              <a:buClr>
                <a:srgbClr val="666666"/>
              </a:buClr>
              <a:buSzPts val="1800"/>
            </a:pPr>
            <a:r>
              <a:rPr lang="en" sz="1800" dirty="0">
                <a:solidFill>
                  <a:srgbClr val="666666"/>
                </a:solidFill>
              </a:rPr>
              <a:t> </a:t>
            </a:r>
            <a:r>
              <a:rPr lang="mn-MN" sz="1800" dirty="0" smtClean="0">
                <a:solidFill>
                  <a:srgbClr val="666666"/>
                </a:solidFill>
              </a:rPr>
              <a:t>Мэдээлэл, эх үүсвэр, тусламжийг </a:t>
            </a:r>
            <a:r>
              <a:rPr lang="mn-MN" sz="1800" dirty="0">
                <a:solidFill>
                  <a:srgbClr val="666666"/>
                </a:solidFill>
              </a:rPr>
              <a:t>долоо хоногийн 24 </a:t>
            </a:r>
            <a:r>
              <a:rPr lang="mn-MN" sz="1800" dirty="0" smtClean="0">
                <a:solidFill>
                  <a:srgbClr val="666666"/>
                </a:solidFill>
              </a:rPr>
              <a:t>цагт </a:t>
            </a:r>
            <a:endParaRPr sz="1800" dirty="0"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mn-MN" dirty="0"/>
              <a:t>Сэтгэл зүйн эрүүл мэнд </a:t>
            </a:r>
            <a:endParaRPr dirty="0"/>
          </a:p>
        </p:txBody>
      </p:sp>
      <p:sp>
        <p:nvSpPr>
          <p:cNvPr id="105" name="Google Shape;105;p19"/>
          <p:cNvSpPr txBox="1"/>
          <p:nvPr/>
        </p:nvSpPr>
        <p:spPr>
          <a:xfrm>
            <a:off x="218400" y="1664950"/>
            <a:ext cx="8729100" cy="29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Иллинойз мужийн сэтгэл зүйн эрүүл мэндийн тусламж авах яаралтай тусламжийн дугаар</a:t>
            </a:r>
            <a:r>
              <a:rPr lang="e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800" u="sng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mental health hotline Call4Calm</a:t>
            </a:r>
            <a:r>
              <a:rPr lang="en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Ковид-19-тэй холбоотойгоор та болон таны хайртай нэгэн сэтгэл зүйн хувьд тогтворгүй тусламж хэрэгтэй бол </a:t>
            </a:r>
            <a:r>
              <a:rPr lang="e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TALK </a:t>
            </a: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гэж бичээд</a:t>
            </a:r>
            <a:r>
              <a:rPr lang="e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552020</a:t>
            </a: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дугаарт илгээж англи хэл дээр, </a:t>
            </a:r>
            <a:r>
              <a:rPr lang="e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HABLAR </a:t>
            </a: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гэж бичээд </a:t>
            </a: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Испани хэл дээр тусламж авна</a:t>
            </a:r>
            <a:r>
              <a:rPr lang="e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. </a:t>
            </a:r>
            <a:endParaRPr lang="mn-MN" sz="18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Долоо хоногийн 24 цагт ажиллана</a:t>
            </a:r>
            <a:endParaRPr lang="mn-MN" sz="18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Тусламж авч байгаа хүмүүсийн нэр, зип кодыг л асууна, нууцлалыг хадгална</a:t>
            </a:r>
            <a:r>
              <a:rPr lang="e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8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mn-M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Таны мессежийг авсаны дараа 24 цагийн дотор мэргэжлийн сэтгэл зүйч таньтай холбоо барина</a:t>
            </a:r>
            <a:r>
              <a:rPr lang="en" sz="1800" dirty="0" smtClean="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. </a:t>
            </a:r>
            <a:endParaRPr sz="18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mn-MN" dirty="0"/>
              <a:t>Сэтгэл зүйн эрүүл мэнд </a:t>
            </a:r>
            <a:endParaRPr dirty="0"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sz="1600" dirty="0" smtClean="0">
                <a:solidFill>
                  <a:srgbClr val="666666"/>
                </a:solidFill>
              </a:rPr>
              <a:t>Орон нутгийн сэтгэл зүйл эрүүл мэндийн үйлчилгээ үзүүлэх байгууллагууд</a:t>
            </a:r>
            <a:r>
              <a:rPr lang="en" sz="1600" dirty="0" smtClean="0">
                <a:solidFill>
                  <a:srgbClr val="666666"/>
                </a:solidFill>
              </a:rPr>
              <a:t>:</a:t>
            </a:r>
            <a:endParaRPr sz="1600" dirty="0">
              <a:solidFill>
                <a:srgbClr val="666666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 dirty="0" smtClean="0">
                <a:solidFill>
                  <a:srgbClr val="666666"/>
                </a:solidFill>
              </a:rPr>
              <a:t>Glenview/Northbrook</a:t>
            </a:r>
            <a:r>
              <a:rPr lang="mn-MN" sz="1600" dirty="0" smtClean="0">
                <a:solidFill>
                  <a:srgbClr val="666666"/>
                </a:solidFill>
              </a:rPr>
              <a:t> хотын хүүхэд залуучуудын төв</a:t>
            </a:r>
            <a:r>
              <a:rPr lang="en" sz="1600" dirty="0" smtClean="0">
                <a:solidFill>
                  <a:srgbClr val="666666"/>
                </a:solidFill>
              </a:rPr>
              <a:t>- </a:t>
            </a:r>
            <a:r>
              <a:rPr lang="en" sz="1600" dirty="0">
                <a:solidFill>
                  <a:srgbClr val="666666"/>
                </a:solidFill>
              </a:rPr>
              <a:t>1-847-724-2620 / </a:t>
            </a:r>
            <a:r>
              <a:rPr lang="en" sz="1600" u="sng" dirty="0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ysgn.org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mn-MN" sz="1600" dirty="0" smtClean="0">
                <a:solidFill>
                  <a:srgbClr val="666666"/>
                </a:solidFill>
              </a:rPr>
              <a:t>Гэр бүлийн төв</a:t>
            </a:r>
            <a:r>
              <a:rPr lang="en" sz="1600" dirty="0" smtClean="0">
                <a:solidFill>
                  <a:srgbClr val="666666"/>
                </a:solidFill>
              </a:rPr>
              <a:t>- </a:t>
            </a:r>
            <a:r>
              <a:rPr lang="en" sz="1600" dirty="0">
                <a:solidFill>
                  <a:srgbClr val="666666"/>
                </a:solidFill>
              </a:rPr>
              <a:t>1-847-251-7350 / </a:t>
            </a:r>
            <a:r>
              <a:rPr lang="en" sz="1600" u="sng" dirty="0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familyservicecenter.com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 dirty="0" smtClean="0">
                <a:solidFill>
                  <a:srgbClr val="666666"/>
                </a:solidFill>
              </a:rPr>
              <a:t>Josselyn</a:t>
            </a:r>
            <a:r>
              <a:rPr lang="mn-MN" sz="1600" dirty="0" smtClean="0">
                <a:solidFill>
                  <a:srgbClr val="666666"/>
                </a:solidFill>
              </a:rPr>
              <a:t>-ийн сэтгэл зүйн эрүүл мэндийн төв</a:t>
            </a:r>
            <a:r>
              <a:rPr lang="en" sz="1600" dirty="0" smtClean="0">
                <a:solidFill>
                  <a:srgbClr val="666666"/>
                </a:solidFill>
              </a:rPr>
              <a:t>- </a:t>
            </a:r>
            <a:r>
              <a:rPr lang="en" sz="1600" dirty="0">
                <a:solidFill>
                  <a:srgbClr val="666666"/>
                </a:solidFill>
              </a:rPr>
              <a:t>1-847-441-5600 / </a:t>
            </a:r>
            <a:r>
              <a:rPr lang="en" sz="1600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josselyn.org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 dirty="0">
                <a:solidFill>
                  <a:srgbClr val="666666"/>
                </a:solidFill>
              </a:rPr>
              <a:t>North </a:t>
            </a:r>
            <a:r>
              <a:rPr lang="en" sz="1600" dirty="0" smtClean="0">
                <a:solidFill>
                  <a:srgbClr val="666666"/>
                </a:solidFill>
              </a:rPr>
              <a:t>Shore</a:t>
            </a:r>
            <a:r>
              <a:rPr lang="mn-MN" sz="1600" dirty="0" smtClean="0">
                <a:solidFill>
                  <a:srgbClr val="666666"/>
                </a:solidFill>
              </a:rPr>
              <a:t>-ийн Гэр бүлийн төв </a:t>
            </a:r>
            <a:r>
              <a:rPr lang="en" sz="1600" dirty="0" smtClean="0">
                <a:solidFill>
                  <a:srgbClr val="666666"/>
                </a:solidFill>
              </a:rPr>
              <a:t>847-668-4295 </a:t>
            </a:r>
            <a:r>
              <a:rPr lang="en" sz="1600" dirty="0">
                <a:solidFill>
                  <a:srgbClr val="666666"/>
                </a:solidFill>
              </a:rPr>
              <a:t>X700 </a:t>
            </a:r>
            <a:r>
              <a:rPr lang="en" sz="1100" dirty="0">
                <a:solidFill>
                  <a:srgbClr val="666666"/>
                </a:solidFill>
              </a:rPr>
              <a:t>/</a:t>
            </a:r>
            <a:r>
              <a:rPr lang="en" sz="1100" u="sng" dirty="0">
                <a:solidFill>
                  <a:schemeClr val="dk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https://northshorefamilyservices.com/</a:t>
            </a:r>
            <a:r>
              <a:rPr lang="en" sz="1100" dirty="0">
                <a:solidFill>
                  <a:srgbClr val="666666"/>
                </a:solidFill>
              </a:rPr>
              <a:t> </a:t>
            </a:r>
            <a:endParaRPr sz="1100" dirty="0"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n-MN" sz="1600" dirty="0" smtClean="0">
                <a:solidFill>
                  <a:srgbClr val="666666"/>
                </a:solidFill>
              </a:rPr>
              <a:t>Мессеж бичээрэй</a:t>
            </a:r>
            <a:r>
              <a:rPr lang="en" sz="1600" dirty="0" smtClean="0">
                <a:solidFill>
                  <a:srgbClr val="666666"/>
                </a:solidFill>
              </a:rPr>
              <a:t> (</a:t>
            </a:r>
            <a:r>
              <a:rPr lang="mn-MN" sz="1600" dirty="0" smtClean="0">
                <a:solidFill>
                  <a:srgbClr val="666666"/>
                </a:solidFill>
              </a:rPr>
              <a:t>Зөвхөн </a:t>
            </a:r>
            <a:r>
              <a:rPr lang="en" sz="1600" dirty="0" smtClean="0">
                <a:solidFill>
                  <a:srgbClr val="666666"/>
                </a:solidFill>
              </a:rPr>
              <a:t>Field</a:t>
            </a:r>
            <a:r>
              <a:rPr lang="mn-MN" sz="1600" dirty="0" smtClean="0">
                <a:solidFill>
                  <a:srgbClr val="666666"/>
                </a:solidFill>
              </a:rPr>
              <a:t> сургуулийн сурагчид</a:t>
            </a:r>
            <a:r>
              <a:rPr lang="en" sz="1600" dirty="0" smtClean="0">
                <a:solidFill>
                  <a:srgbClr val="666666"/>
                </a:solidFill>
              </a:rPr>
              <a:t>):</a:t>
            </a:r>
            <a:endParaRPr sz="1600" dirty="0">
              <a:solidFill>
                <a:srgbClr val="666666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 dirty="0" smtClean="0">
                <a:solidFill>
                  <a:srgbClr val="666666"/>
                </a:solidFill>
              </a:rPr>
              <a:t>“FIELD”</a:t>
            </a:r>
            <a:r>
              <a:rPr lang="mn-MN" sz="1600" dirty="0" smtClean="0">
                <a:solidFill>
                  <a:srgbClr val="666666"/>
                </a:solidFill>
              </a:rPr>
              <a:t> гэж бичин</a:t>
            </a:r>
            <a:r>
              <a:rPr lang="en" sz="1600" dirty="0" smtClean="0">
                <a:solidFill>
                  <a:srgbClr val="666666"/>
                </a:solidFill>
              </a:rPr>
              <a:t> 1-844-823-5323</a:t>
            </a:r>
            <a:r>
              <a:rPr lang="mn-MN" sz="1600" dirty="0" smtClean="0">
                <a:solidFill>
                  <a:srgbClr val="666666"/>
                </a:solidFill>
              </a:rPr>
              <a:t> дугаарт илгээнэ. </a:t>
            </a:r>
            <a:endParaRPr sz="1600" dirty="0">
              <a:solidFill>
                <a:srgbClr val="666666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mn-MN" sz="1600" dirty="0" smtClean="0">
                <a:solidFill>
                  <a:srgbClr val="666666"/>
                </a:solidFill>
                <a:cs typeface="Arial"/>
              </a:rPr>
              <a:t>Сэтгэл зүйн мэргэжилтэнгүүд таны мессежинд хариу өгтөл хүлээж байгаарай. 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420</Words>
  <Application>Microsoft Office PowerPoint</Application>
  <PresentationFormat>On-screen Show (16:9)</PresentationFormat>
  <Paragraphs>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Roboto</vt:lpstr>
      <vt:lpstr>Arial</vt:lpstr>
      <vt:lpstr>Material</vt:lpstr>
      <vt:lpstr>Олон нийтийн эх үүсвэр: </vt:lpstr>
      <vt:lpstr>Хүнсний тусламж</vt:lpstr>
      <vt:lpstr>Номын сангийн үйлчилгээ</vt:lpstr>
      <vt:lpstr>Northbrook нийтийн номын сан </vt:lpstr>
      <vt:lpstr>Glenview нийтийн номын сан </vt:lpstr>
      <vt:lpstr>Сэтгэл зүйн эрүүл мэнд  </vt:lpstr>
      <vt:lpstr>Сэтгэл зүйн эрүүл мэнд </vt:lpstr>
      <vt:lpstr>Сэтгэл зүйн эрүүл мэнд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Олон нийтийн эх үүсвэр:</dc:title>
  <dc:creator>Staff</dc:creator>
  <cp:lastModifiedBy>Staff</cp:lastModifiedBy>
  <cp:revision>4</cp:revision>
  <dcterms:modified xsi:type="dcterms:W3CDTF">2020-09-20T13:58:36Z</dcterms:modified>
</cp:coreProperties>
</file>